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16"/>
  </p:notesMasterIdLst>
  <p:sldIdLst>
    <p:sldId id="256" r:id="rId5"/>
    <p:sldId id="2146847054" r:id="rId6"/>
    <p:sldId id="262" r:id="rId7"/>
    <p:sldId id="263" r:id="rId8"/>
    <p:sldId id="265" r:id="rId9"/>
    <p:sldId id="2146847057" r:id="rId10"/>
    <p:sldId id="2146847060" r:id="rId11"/>
    <p:sldId id="2146847062" r:id="rId12"/>
    <p:sldId id="2146847061" r:id="rId13"/>
    <p:sldId id="2146847055" r:id="rId14"/>
    <p:sldId id="25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A97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FDC94E-E732-4C11-BDF2-4E0CC2C4BD71}" v="3" dt="2025-02-24T17:17:45.607"/>
    <p1510:client id="{1C83D92C-7B83-444E-97DC-EBD3975AC217}" v="4" dt="2025-02-24T17:37:27.9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TESH N" userId="221ae6eac0f9c798" providerId="LiveId" clId="{1C83D92C-7B83-444E-97DC-EBD3975AC217}"/>
    <pc:docChg chg="custSel modSld">
      <pc:chgData name="HITESH N" userId="221ae6eac0f9c798" providerId="LiveId" clId="{1C83D92C-7B83-444E-97DC-EBD3975AC217}" dt="2025-02-24T17:37:27.965" v="68" actId="20577"/>
      <pc:docMkLst>
        <pc:docMk/>
      </pc:docMkLst>
      <pc:sldChg chg="addSp delSp modSp mod">
        <pc:chgData name="HITESH N" userId="221ae6eac0f9c798" providerId="LiveId" clId="{1C83D92C-7B83-444E-97DC-EBD3975AC217}" dt="2025-02-24T17:36:52.067" v="6" actId="1076"/>
        <pc:sldMkLst>
          <pc:docMk/>
          <pc:sldMk cId="2083715239" sldId="2146847060"/>
        </pc:sldMkLst>
        <pc:spChg chg="add del mod">
          <ac:chgData name="HITESH N" userId="221ae6eac0f9c798" providerId="LiveId" clId="{1C83D92C-7B83-444E-97DC-EBD3975AC217}" dt="2025-02-24T17:36:29.627" v="3" actId="21"/>
          <ac:spMkLst>
            <pc:docMk/>
            <pc:sldMk cId="2083715239" sldId="2146847060"/>
            <ac:spMk id="4" creationId="{450B8C57-4605-314E-7D8C-ADA9DF8C7D8C}"/>
          </ac:spMkLst>
        </pc:spChg>
        <pc:picChg chg="del">
          <ac:chgData name="HITESH N" userId="221ae6eac0f9c798" providerId="LiveId" clId="{1C83D92C-7B83-444E-97DC-EBD3975AC217}" dt="2025-02-24T17:36:08.446" v="0" actId="21"/>
          <ac:picMkLst>
            <pc:docMk/>
            <pc:sldMk cId="2083715239" sldId="2146847060"/>
            <ac:picMk id="5" creationId="{6D5C49F6-4FA5-ECFC-13B2-B318E401F36A}"/>
          </ac:picMkLst>
        </pc:picChg>
        <pc:picChg chg="del">
          <ac:chgData name="HITESH N" userId="221ae6eac0f9c798" providerId="LiveId" clId="{1C83D92C-7B83-444E-97DC-EBD3975AC217}" dt="2025-02-24T17:36:24.657" v="2" actId="21"/>
          <ac:picMkLst>
            <pc:docMk/>
            <pc:sldMk cId="2083715239" sldId="2146847060"/>
            <ac:picMk id="7" creationId="{CDF09C9C-C687-B682-6587-C208F92915DF}"/>
          </ac:picMkLst>
        </pc:picChg>
        <pc:picChg chg="add mod">
          <ac:chgData name="HITESH N" userId="221ae6eac0f9c798" providerId="LiveId" clId="{1C83D92C-7B83-444E-97DC-EBD3975AC217}" dt="2025-02-24T17:36:52.067" v="6" actId="1076"/>
          <ac:picMkLst>
            <pc:docMk/>
            <pc:sldMk cId="2083715239" sldId="2146847060"/>
            <ac:picMk id="8" creationId="{110A9940-86D5-2A93-DC59-106C9947FA3F}"/>
          </ac:picMkLst>
        </pc:picChg>
      </pc:sldChg>
      <pc:sldChg chg="modSp mod">
        <pc:chgData name="HITESH N" userId="221ae6eac0f9c798" providerId="LiveId" clId="{1C83D92C-7B83-444E-97DC-EBD3975AC217}" dt="2025-02-24T17:37:27.965" v="68" actId="20577"/>
        <pc:sldMkLst>
          <pc:docMk/>
          <pc:sldMk cId="2230664768" sldId="2146847061"/>
        </pc:sldMkLst>
        <pc:spChg chg="mod">
          <ac:chgData name="HITESH N" userId="221ae6eac0f9c798" providerId="LiveId" clId="{1C83D92C-7B83-444E-97DC-EBD3975AC217}" dt="2025-02-24T17:37:27.965" v="68" actId="20577"/>
          <ac:spMkLst>
            <pc:docMk/>
            <pc:sldMk cId="2230664768" sldId="2146847061"/>
            <ac:spMk id="3" creationId="{51A299DD-46FA-7866-41D8-C1BFCC2F69D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6A78-79A6-408F-8148-4F87BB81602D}" type="datetimeFigureOut">
              <a:rPr lang="en-IN" smtClean="0"/>
              <a:t>24-02-2025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54F1-4415-47BF-9E91-C5D4B9A333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00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2/24/2025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2/24/2025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302026"/>
            <a:ext cx="11029615" cy="4673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2/24/2025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2/24/2025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928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1391479"/>
            <a:ext cx="5194767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1391479"/>
            <a:ext cx="5194769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922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2/24/2025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5571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1415198"/>
            <a:ext cx="11029616" cy="45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2/24/2025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A64E4D-8DED-7830-2955-1BE78C5B065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85003" y="6437910"/>
            <a:ext cx="1125805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itesh217n/IBM-cybersecurity-.gi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1E26-4C38-41A6-9857-11032CEEC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3066" y="2155730"/>
            <a:ext cx="9144000" cy="977778"/>
          </a:xfrm>
        </p:spPr>
        <p:txBody>
          <a:bodyPr>
            <a:normAutofit/>
          </a:bodyPr>
          <a:lstStyle/>
          <a:p>
            <a:pPr algn="ctr"/>
            <a:r>
              <a:rPr lang="en-US" sz="25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Steganographic Message Encryption &amp; Decryption Using Images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329782" y="1034321"/>
            <a:ext cx="1272664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800" b="1" u="sng" dirty="0">
                <a:solidFill>
                  <a:srgbClr val="7030A0"/>
                </a:solidFill>
                <a:latin typeface="Arial"/>
                <a:cs typeface="Arial"/>
              </a:rPr>
              <a:t>Image Steganography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0863" y="4586365"/>
            <a:ext cx="10006849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Presented By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Student Name :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N.Hitesh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College Name &amp; Department :Narayana </a:t>
            </a:r>
            <a:r>
              <a:rPr lang="en-IN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engineering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college &amp;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			            Computer Science </a:t>
            </a:r>
            <a:r>
              <a:rPr lang="en-IN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Engineering 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3325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968F13-9AC4-7120-7ACD-9F752C767D5D}"/>
              </a:ext>
            </a:extLst>
          </p:cNvPr>
          <p:cNvSpPr txBox="1">
            <a:spLocks/>
          </p:cNvSpPr>
          <p:nvPr/>
        </p:nvSpPr>
        <p:spPr>
          <a:xfrm>
            <a:off x="535670" y="844659"/>
            <a:ext cx="11029616" cy="530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dirty="0">
                <a:solidFill>
                  <a:schemeClr val="accent1"/>
                </a:solidFill>
                <a:latin typeface="Arial"/>
                <a:cs typeface="Arial"/>
              </a:rPr>
              <a:t>Future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34313F-60AE-2B08-BE92-EB7924B99E45}"/>
              </a:ext>
            </a:extLst>
          </p:cNvPr>
          <p:cNvSpPr txBox="1"/>
          <p:nvPr/>
        </p:nvSpPr>
        <p:spPr>
          <a:xfrm>
            <a:off x="690722" y="1374955"/>
            <a:ext cx="8757666" cy="4268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800" dirty="0"/>
              <a:t>Develop AI-based methods to detect hidden messages.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800" dirty="0"/>
              <a:t>Expand steganography to videos for larger data storage.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800" dirty="0"/>
              <a:t>Enhance security with AES or quantum encryption.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800" dirty="0"/>
              <a:t>Optimize encoding to reduce file size impact.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800" dirty="0"/>
              <a:t>Integrate with secure messaging applications.</a:t>
            </a:r>
          </a:p>
        </p:txBody>
      </p:sp>
    </p:spTree>
    <p:extLst>
      <p:ext uri="{BB962C8B-B14F-4D97-AF65-F5344CB8AC3E}">
        <p14:creationId xmlns:p14="http://schemas.microsoft.com/office/powerpoint/2010/main" val="614882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E4CA82-64EC-4D4E-A5E5-3EBB66E7B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1" y="2766218"/>
            <a:ext cx="9298744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66255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EB4C-F209-4AE7-AA2B-B3C26CE2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573" y="558468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78641-EEA3-4EC4-BF39-4075B0C12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938"/>
            <a:ext cx="11019020" cy="52390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Arial"/>
                <a:ea typeface="+mn-lt"/>
                <a:cs typeface="Arial"/>
              </a:rPr>
              <a:t>  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Problem Statement 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Technology used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Wow factor </a:t>
            </a:r>
            <a:endParaRPr lang="en-US" sz="2000" dirty="0">
              <a:latin typeface="Arial"/>
              <a:ea typeface="+mn-lt"/>
              <a:cs typeface="+mn-lt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End users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Result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Conclusion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Git-hub Link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Future scope</a:t>
            </a:r>
          </a:p>
          <a:p>
            <a:pPr marL="0" indent="0">
              <a:buNone/>
            </a:pPr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015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644" y="1006176"/>
            <a:ext cx="11029616" cy="530296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US" sz="4400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05F83E7-9596-1B2D-AB10-0938659502D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51718" y="1295242"/>
            <a:ext cx="10439909" cy="426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Traditional encryption methods are vulnerable to hacking.</a:t>
            </a:r>
          </a:p>
          <a:p>
            <a:pPr marR="0" lvl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Sensitive messages sent via text or email can be intercepted.</a:t>
            </a:r>
          </a:p>
          <a:p>
            <a:pPr marR="0" lvl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Encryption leaves traces, making messages a target.</a:t>
            </a:r>
          </a:p>
          <a:p>
            <a:pPr marR="0" lvl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Image steganography hides data invisibly, enhancing security. </a:t>
            </a:r>
          </a:p>
        </p:txBody>
      </p:sp>
    </p:spTree>
    <p:extLst>
      <p:ext uri="{BB962C8B-B14F-4D97-AF65-F5344CB8AC3E}">
        <p14:creationId xmlns:p14="http://schemas.microsoft.com/office/powerpoint/2010/main" val="1186421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86" y="1022196"/>
            <a:ext cx="11029616" cy="530296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 used</a:t>
            </a:r>
            <a:endParaRPr lang="en-US" sz="4400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9A4D316-3D47-FE2B-E830-D0F285A7CC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66786" y="1681923"/>
            <a:ext cx="9964039" cy="3671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Programming Language: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Python</a:t>
            </a:r>
          </a:p>
          <a:p>
            <a:pPr marR="0" lvl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Libraries: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OpenCV, NumPy</a:t>
            </a:r>
          </a:p>
          <a:p>
            <a:pPr marR="0" lvl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Image Processing: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Pixel manipulation for data embedding</a:t>
            </a:r>
          </a:p>
          <a:p>
            <a:pPr marR="0" lvl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Encryption Method: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ASCII-based encoding with passcode protection</a:t>
            </a:r>
          </a:p>
          <a:p>
            <a:pPr marR="0" lvl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Image Format: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PNG (ensures lossless data storage) </a:t>
            </a:r>
          </a:p>
        </p:txBody>
      </p:sp>
    </p:spTree>
    <p:extLst>
      <p:ext uri="{BB962C8B-B14F-4D97-AF65-F5344CB8AC3E}">
        <p14:creationId xmlns:p14="http://schemas.microsoft.com/office/powerpoint/2010/main" val="3210358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71730"/>
            <a:ext cx="11029616" cy="530296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Wow factors</a:t>
            </a:r>
            <a:endParaRPr lang="en-US" sz="3200" dirty="0">
              <a:solidFill>
                <a:schemeClr val="accent1"/>
              </a:solidFill>
              <a:latin typeface="Calibri Light"/>
              <a:cs typeface="Calibri Light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5E7A3C9-17AC-1AA0-98D9-1509769DE7E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2" y="643157"/>
            <a:ext cx="9630842" cy="5991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Message is hidden within image pixels without detection.</a:t>
            </a:r>
          </a:p>
          <a:p>
            <a:pPr marR="0" lvl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 extra files—image itself stores the secret message.</a:t>
            </a:r>
          </a:p>
          <a:p>
            <a:pPr marR="0" lvl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Decryption is only possible with the correct passcode.</a:t>
            </a:r>
          </a:p>
          <a:p>
            <a:pPr marR="0" lvl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Image quality remains unchanged after encryption.</a:t>
            </a:r>
          </a:p>
          <a:p>
            <a:pPr marR="0" lvl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Enhances security by avoiding obvious encryption traces.</a:t>
            </a:r>
          </a:p>
          <a:p>
            <a:pPr marR="0" lvl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02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5986D-DBC5-8220-FE6F-7F2ABC7C4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40" y="882650"/>
            <a:ext cx="11029616" cy="530296"/>
          </a:xfrm>
        </p:spPr>
        <p:txBody>
          <a:bodyPr>
            <a:noAutofit/>
          </a:bodyPr>
          <a:lstStyle/>
          <a:p>
            <a:r>
              <a:rPr lang="en-IN" sz="3200" dirty="0">
                <a:solidFill>
                  <a:schemeClr val="accent1"/>
                </a:solidFill>
              </a:rPr>
              <a:t>End users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AE948FCE-689C-DDC5-CB1B-006FB4F58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301750"/>
            <a:ext cx="11029950" cy="467360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b="1" dirty="0"/>
              <a:t>Cybersecurity &amp; Data Protection Experts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b="1" dirty="0"/>
              <a:t>Journalists &amp; Whistleblowers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b="1" dirty="0"/>
              <a:t>Private Communication Users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b="1" dirty="0"/>
              <a:t>Military &amp; Intelligence Agencies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19043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8070C-FF0D-BBE3-3D8A-C3794CCCE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8164A6-DB13-DF41-85B5-8E99807A6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307" y="874806"/>
            <a:ext cx="3072301" cy="20512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B9A08D-14D2-9F42-F160-71A999AC2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307" y="3200407"/>
            <a:ext cx="3224590" cy="21529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CBD4878-EBB0-692D-E737-AFF781E83AE7}"/>
              </a:ext>
            </a:extLst>
          </p:cNvPr>
          <p:cNvSpPr txBox="1"/>
          <p:nvPr/>
        </p:nvSpPr>
        <p:spPr>
          <a:xfrm>
            <a:off x="485928" y="5426518"/>
            <a:ext cx="72224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Prevents unauthorized access using passcode-based decryption.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Maintains image quality without noticeable changes.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0A9940-86D5-2A93-DC59-106C9947F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28" y="1344643"/>
            <a:ext cx="7811590" cy="392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15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C6B3D-1072-C2D2-EBFE-E33CABE39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3ACF634-AFF7-C8D4-EFBF-D2B0CADE262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2" y="1664687"/>
            <a:ext cx="8970404" cy="3948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mage steganography securely hides messages within images.</a:t>
            </a:r>
          </a:p>
          <a:p>
            <a:pPr marR="0" lvl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Passcode protection prevents unauthorized access.</a:t>
            </a:r>
          </a:p>
          <a:p>
            <a:pPr marR="0" lvl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Maintains image quality while ensuring data security.</a:t>
            </a:r>
          </a:p>
          <a:p>
            <a:pPr marR="0" lvl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Useful for confidential communication and data protection.</a:t>
            </a:r>
          </a:p>
          <a:p>
            <a:pPr marR="0" lvl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 be enhanced with stronger encryption methods. </a:t>
            </a:r>
          </a:p>
        </p:txBody>
      </p:sp>
    </p:spTree>
    <p:extLst>
      <p:ext uri="{BB962C8B-B14F-4D97-AF65-F5344CB8AC3E}">
        <p14:creationId xmlns:p14="http://schemas.microsoft.com/office/powerpoint/2010/main" val="4233882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F08C-D61F-627D-C4E5-397E3E84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GitHub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299DD-46FA-7866-41D8-C1BFCC2F6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>
                <a:hlinkClick r:id="rId2"/>
              </a:rPr>
              <a:t>https://github.com/Hitesh217n/IBM-cybersecurity-.git</a:t>
            </a:r>
            <a:endParaRPr lang="en-IN" sz="2400" dirty="0"/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23066476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30265f8-c5e2-4918-b4a1-b977299ca3e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0268AC5E70984D8FE60B7154176407" ma:contentTypeVersion="15" ma:contentTypeDescription="Create a new document." ma:contentTypeScope="" ma:versionID="104e359103f0f57b1cf9676756e5b944">
  <xsd:schema xmlns:xsd="http://www.w3.org/2001/XMLSchema" xmlns:xs="http://www.w3.org/2001/XMLSchema" xmlns:p="http://schemas.microsoft.com/office/2006/metadata/properties" xmlns:ns3="b30265f8-c5e2-4918-b4a1-b977299ca3e2" xmlns:ns4="fadb41d3-f9cb-40fb-903c-8cacaba95bb5" targetNamespace="http://schemas.microsoft.com/office/2006/metadata/properties" ma:root="true" ma:fieldsID="5615b8f8aa772998bad551f24a33de0e" ns3:_="" ns4:_="">
    <xsd:import namespace="b30265f8-c5e2-4918-b4a1-b977299ca3e2"/>
    <xsd:import namespace="fadb41d3-f9cb-40fb-903c-8cacaba95bb5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265f8-c5e2-4918-b4a1-b977299ca3e2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db41d3-f9cb-40fb-903c-8cacaba95bb5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D289AE2-D2AE-49D1-AFAC-3A79F6794255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fadb41d3-f9cb-40fb-903c-8cacaba95bb5"/>
    <ds:schemaRef ds:uri="http://purl.org/dc/terms/"/>
    <ds:schemaRef ds:uri="b30265f8-c5e2-4918-b4a1-b977299ca3e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DD71778-17EE-4151-88AE-C8F4E8043B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0265f8-c5e2-4918-b4a1-b977299ca3e2"/>
    <ds:schemaRef ds:uri="fadb41d3-f9cb-40fb-903c-8cacaba95b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60</TotalTime>
  <Words>298</Words>
  <Application>Microsoft Office PowerPoint</Application>
  <PresentationFormat>Widescreen</PresentationFormat>
  <Paragraphs>60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Franklin Gothic Book</vt:lpstr>
      <vt:lpstr>Franklin Gothic Demi</vt:lpstr>
      <vt:lpstr>Wingdings</vt:lpstr>
      <vt:lpstr>Wingdings 2</vt:lpstr>
      <vt:lpstr>DividendVTI</vt:lpstr>
      <vt:lpstr>Steganographic Message Encryption &amp; Decryption Using Images</vt:lpstr>
      <vt:lpstr>OUTLINE</vt:lpstr>
      <vt:lpstr>Problem Statement</vt:lpstr>
      <vt:lpstr>Technology  used</vt:lpstr>
      <vt:lpstr>Wow factors</vt:lpstr>
      <vt:lpstr>End users</vt:lpstr>
      <vt:lpstr>Results</vt:lpstr>
      <vt:lpstr>Conclusion</vt:lpstr>
      <vt:lpstr>GitHub Link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creator>Vaibhav Ostwal</dc:creator>
  <cp:lastModifiedBy>HITESH N</cp:lastModifiedBy>
  <cp:revision>27</cp:revision>
  <dcterms:created xsi:type="dcterms:W3CDTF">2021-05-26T16:50:10Z</dcterms:created>
  <dcterms:modified xsi:type="dcterms:W3CDTF">2025-02-24T17:37:32Z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0x0101007F0268AC5E70984D8FE60B7154176407</vt:lpwstr>
  </property>
</Properties>
</file>